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Open Sans" panose="020B0604020202020204" charset="0"/>
      <p:regular r:id="rId12"/>
    </p:embeddedFont>
    <p:embeddedFont>
      <p:font typeface="Calibri" panose="020F0502020204030204" pitchFamily="34" charset="0"/>
      <p:regular r:id="rId13"/>
      <p:bold r:id="rId14"/>
      <p:italic r:id="rId15"/>
      <p:boldItalic r:id="rId16"/>
    </p:embeddedFont>
    <p:embeddedFont>
      <p:font typeface="Bebas Neue Cyrillic" panose="020B0604020202020204" charset="0"/>
      <p:regular r:id="rId17"/>
    </p:embeddedFont>
    <p:embeddedFont>
      <p:font typeface="Open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4.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sv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2.svg"/><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887442" y="2058006"/>
            <a:ext cx="2513117" cy="2550211"/>
          </a:xfrm>
          <a:custGeom>
            <a:avLst/>
            <a:gdLst/>
            <a:ahLst/>
            <a:cxnLst/>
            <a:rect l="l" t="t" r="r" b="b"/>
            <a:pathLst>
              <a:path w="2513117" h="2550211">
                <a:moveTo>
                  <a:pt x="0" y="0"/>
                </a:moveTo>
                <a:lnTo>
                  <a:pt x="2513116" y="0"/>
                </a:lnTo>
                <a:lnTo>
                  <a:pt x="2513116" y="2550210"/>
                </a:lnTo>
                <a:lnTo>
                  <a:pt x="0" y="255021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8779686" y="2704313"/>
            <a:ext cx="728628" cy="987058"/>
          </a:xfrm>
          <a:custGeom>
            <a:avLst/>
            <a:gdLst/>
            <a:ahLst/>
            <a:cxnLst/>
            <a:rect l="l" t="t" r="r" b="b"/>
            <a:pathLst>
              <a:path w="728628" h="987058">
                <a:moveTo>
                  <a:pt x="0" y="0"/>
                </a:moveTo>
                <a:lnTo>
                  <a:pt x="728628" y="0"/>
                </a:lnTo>
                <a:lnTo>
                  <a:pt x="728628" y="987057"/>
                </a:lnTo>
                <a:lnTo>
                  <a:pt x="0" y="98705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3" name="TextBox 13"/>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8" name="TextBox 18"/>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01</a:t>
            </a:r>
          </a:p>
        </p:txBody>
      </p:sp>
      <p:sp>
        <p:nvSpPr>
          <p:cNvPr id="19" name="TextBox 19"/>
          <p:cNvSpPr txBox="1"/>
          <p:nvPr/>
        </p:nvSpPr>
        <p:spPr>
          <a:xfrm>
            <a:off x="2579485" y="4356043"/>
            <a:ext cx="13129030" cy="3093876"/>
          </a:xfrm>
          <a:prstGeom prst="rect">
            <a:avLst/>
          </a:prstGeom>
        </p:spPr>
        <p:txBody>
          <a:bodyPr lIns="0" tIns="0" rIns="0" bIns="0" rtlCol="0" anchor="t">
            <a:spAutoFit/>
          </a:bodyPr>
          <a:lstStyle/>
          <a:p>
            <a:pPr algn="ctr">
              <a:lnSpc>
                <a:spcPts val="25296"/>
              </a:lnSpc>
              <a:spcBef>
                <a:spcPct val="0"/>
              </a:spcBef>
            </a:pPr>
            <a:r>
              <a:rPr lang="en-US" sz="18068">
                <a:solidFill>
                  <a:srgbClr val="63F1F9"/>
                </a:solidFill>
                <a:latin typeface="Bebas Neue Cyrillic"/>
                <a:ea typeface="Bebas Neue Cyrillic"/>
                <a:cs typeface="Bebas Neue Cyrillic"/>
                <a:sym typeface="Bebas Neue Cyrillic"/>
              </a:rPr>
              <a:t>CYBER SECURITY</a:t>
            </a:r>
          </a:p>
        </p:txBody>
      </p:sp>
      <p:sp>
        <p:nvSpPr>
          <p:cNvPr id="20" name="TextBox 20"/>
          <p:cNvSpPr txBox="1"/>
          <p:nvPr/>
        </p:nvSpPr>
        <p:spPr>
          <a:xfrm>
            <a:off x="4415397" y="7373571"/>
            <a:ext cx="9457206" cy="349101"/>
          </a:xfrm>
          <a:prstGeom prst="rect">
            <a:avLst/>
          </a:prstGeom>
        </p:spPr>
        <p:txBody>
          <a:bodyPr lIns="0" tIns="0" rIns="0" bIns="0" rtlCol="0" anchor="t">
            <a:spAutoFit/>
          </a:bodyPr>
          <a:lstStyle/>
          <a:p>
            <a:pPr algn="ctr">
              <a:lnSpc>
                <a:spcPts val="2800"/>
              </a:lnSpc>
              <a:spcBef>
                <a:spcPct val="0"/>
              </a:spcBef>
            </a:pPr>
            <a:r>
              <a:rPr lang="en-US" sz="2000" spc="1600">
                <a:solidFill>
                  <a:srgbClr val="FFFFFF"/>
                </a:solidFill>
                <a:latin typeface="Open Sans"/>
                <a:ea typeface="Open Sans"/>
                <a:cs typeface="Open Sans"/>
                <a:sym typeface="Open Sans"/>
              </a:rPr>
              <a:t>WWW.REALLYGREATSITE.COM</a:t>
            </a:r>
          </a:p>
        </p:txBody>
      </p:sp>
      <p:sp>
        <p:nvSpPr>
          <p:cNvPr id="21" name="Freeform 2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2" name="Freeform 2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10</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2570709" y="2565941"/>
            <a:ext cx="13146582" cy="4128079"/>
          </a:xfrm>
          <a:prstGeom prst="rect">
            <a:avLst/>
          </a:prstGeom>
        </p:spPr>
        <p:txBody>
          <a:bodyPr lIns="0" tIns="0" rIns="0" bIns="0" rtlCol="0" anchor="t">
            <a:spAutoFit/>
          </a:bodyPr>
          <a:lstStyle/>
          <a:p>
            <a:pPr algn="ctr">
              <a:lnSpc>
                <a:spcPts val="33581"/>
              </a:lnSpc>
              <a:spcBef>
                <a:spcPct val="0"/>
              </a:spcBef>
            </a:pPr>
            <a:r>
              <a:rPr lang="en-US" sz="23987">
                <a:solidFill>
                  <a:srgbClr val="63F1F9"/>
                </a:solidFill>
                <a:latin typeface="Bebas Neue Cyrillic"/>
                <a:ea typeface="Bebas Neue Cyrillic"/>
                <a:cs typeface="Bebas Neue Cyrillic"/>
                <a:sym typeface="Bebas Neue Cyrillic"/>
              </a:rPr>
              <a:t>THANK YOU</a:t>
            </a:r>
          </a:p>
        </p:txBody>
      </p:sp>
      <p:sp>
        <p:nvSpPr>
          <p:cNvPr id="20" name="TextBox 20"/>
          <p:cNvSpPr txBox="1"/>
          <p:nvPr/>
        </p:nvSpPr>
        <p:spPr>
          <a:xfrm>
            <a:off x="4415397" y="6495657"/>
            <a:ext cx="9457206" cy="349101"/>
          </a:xfrm>
          <a:prstGeom prst="rect">
            <a:avLst/>
          </a:prstGeom>
        </p:spPr>
        <p:txBody>
          <a:bodyPr lIns="0" tIns="0" rIns="0" bIns="0" rtlCol="0" anchor="t">
            <a:spAutoFit/>
          </a:bodyPr>
          <a:lstStyle/>
          <a:p>
            <a:pPr algn="ctr">
              <a:lnSpc>
                <a:spcPts val="2800"/>
              </a:lnSpc>
              <a:spcBef>
                <a:spcPct val="0"/>
              </a:spcBef>
            </a:pPr>
            <a:r>
              <a:rPr lang="en-US" sz="2000" spc="1600">
                <a:solidFill>
                  <a:srgbClr val="FFFFFF"/>
                </a:solidFill>
                <a:latin typeface="Open Sans"/>
                <a:ea typeface="Open Sans"/>
                <a:cs typeface="Open Sans"/>
                <a:sym typeface="Open Sans"/>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3170040" y="2388184"/>
            <a:ext cx="6412371" cy="5510631"/>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914666" y="1886950"/>
            <a:ext cx="11058666" cy="6513099"/>
            <a:chOff x="0" y="0"/>
            <a:chExt cx="1185991" cy="698500"/>
          </a:xfrm>
        </p:grpSpPr>
        <p:sp>
          <p:nvSpPr>
            <p:cNvPr id="17" name="Freeform 17"/>
            <p:cNvSpPr/>
            <p:nvPr/>
          </p:nvSpPr>
          <p:spPr>
            <a:xfrm>
              <a:off x="0" y="0"/>
              <a:ext cx="1185991" cy="698500"/>
            </a:xfrm>
            <a:custGeom>
              <a:avLst/>
              <a:gdLst/>
              <a:ahLst/>
              <a:cxnLst/>
              <a:rect l="l" t="t" r="r" b="b"/>
              <a:pathLst>
                <a:path w="1185991" h="698500">
                  <a:moveTo>
                    <a:pt x="1185991" y="349250"/>
                  </a:moveTo>
                  <a:lnTo>
                    <a:pt x="982791" y="698500"/>
                  </a:lnTo>
                  <a:lnTo>
                    <a:pt x="203200" y="698500"/>
                  </a:lnTo>
                  <a:lnTo>
                    <a:pt x="0" y="349250"/>
                  </a:lnTo>
                  <a:lnTo>
                    <a:pt x="203200" y="0"/>
                  </a:lnTo>
                  <a:lnTo>
                    <a:pt x="982791" y="0"/>
                  </a:lnTo>
                  <a:lnTo>
                    <a:pt x="1185991" y="349250"/>
                  </a:lnTo>
                  <a:close/>
                </a:path>
              </a:pathLst>
            </a:custGeom>
            <a:blipFill>
              <a:blip r:embed="rId6"/>
              <a:stretch>
                <a:fillRect r="-4703"/>
              </a:stretch>
            </a:blipFill>
          </p:spPr>
        </p:sp>
      </p:grpSp>
      <p:sp>
        <p:nvSpPr>
          <p:cNvPr id="18" name="TextBox 18"/>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9" name="TextBox 19"/>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0" name="TextBox 20"/>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1" name="TextBox 21"/>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22" name="TextBox 22"/>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3" name="TextBox 23"/>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02</a:t>
            </a:r>
          </a:p>
        </p:txBody>
      </p:sp>
      <p:sp>
        <p:nvSpPr>
          <p:cNvPr id="24" name="TextBox 24"/>
          <p:cNvSpPr txBox="1"/>
          <p:nvPr/>
        </p:nvSpPr>
        <p:spPr>
          <a:xfrm>
            <a:off x="11371787" y="2625815"/>
            <a:ext cx="4569056" cy="18554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ABOUT CYBER SECURITY</a:t>
            </a:r>
          </a:p>
        </p:txBody>
      </p:sp>
      <p:sp>
        <p:nvSpPr>
          <p:cNvPr id="25" name="TextBox 25"/>
          <p:cNvSpPr txBox="1"/>
          <p:nvPr/>
        </p:nvSpPr>
        <p:spPr>
          <a:xfrm>
            <a:off x="11371787" y="5202726"/>
            <a:ext cx="4481424" cy="1244977"/>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id="26" name="Group 26"/>
          <p:cNvGrpSpPr/>
          <p:nvPr/>
        </p:nvGrpSpPr>
        <p:grpSpPr>
          <a:xfrm>
            <a:off x="11371787" y="7111292"/>
            <a:ext cx="1599718" cy="597518"/>
            <a:chOff x="0" y="0"/>
            <a:chExt cx="2176086" cy="812800"/>
          </a:xfrm>
        </p:grpSpPr>
        <p:sp>
          <p:nvSpPr>
            <p:cNvPr id="27" name="Freeform 27"/>
            <p:cNvSpPr/>
            <p:nvPr/>
          </p:nvSpPr>
          <p:spPr>
            <a:xfrm>
              <a:off x="0" y="0"/>
              <a:ext cx="2176087" cy="812800"/>
            </a:xfrm>
            <a:custGeom>
              <a:avLst/>
              <a:gdLst/>
              <a:ahLst/>
              <a:cxnLst/>
              <a:rect l="l" t="t" r="r" b="b"/>
              <a:pathLst>
                <a:path w="2176087" h="812800">
                  <a:moveTo>
                    <a:pt x="0" y="0"/>
                  </a:moveTo>
                  <a:lnTo>
                    <a:pt x="2176087" y="0"/>
                  </a:lnTo>
                  <a:lnTo>
                    <a:pt x="2176087"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8" name="TextBox 28"/>
            <p:cNvSpPr txBox="1"/>
            <p:nvPr/>
          </p:nvSpPr>
          <p:spPr>
            <a:xfrm>
              <a:off x="0" y="-38100"/>
              <a:ext cx="2176086"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1509066" y="7301540"/>
            <a:ext cx="132515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Learn More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3" name="Group 13"/>
          <p:cNvGrpSpPr/>
          <p:nvPr/>
        </p:nvGrpSpPr>
        <p:grpSpPr>
          <a:xfrm>
            <a:off x="12576341" y="1801985"/>
            <a:ext cx="3086100" cy="2652117"/>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095757" y="5832898"/>
            <a:ext cx="3086100" cy="2652117"/>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8" name="TextBox 1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328126" y="2091882"/>
            <a:ext cx="7101947" cy="6103235"/>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8274" r="-712"/>
              </a:stretch>
            </a:blipFill>
          </p:spPr>
        </p:sp>
      </p:grpSp>
      <p:sp>
        <p:nvSpPr>
          <p:cNvPr id="21" name="TextBox 2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6" name="TextBox 2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03</a:t>
            </a:r>
          </a:p>
        </p:txBody>
      </p:sp>
      <p:sp>
        <p:nvSpPr>
          <p:cNvPr id="27" name="TextBox 27"/>
          <p:cNvSpPr txBox="1"/>
          <p:nvPr/>
        </p:nvSpPr>
        <p:spPr>
          <a:xfrm>
            <a:off x="2302127" y="2088384"/>
            <a:ext cx="4569056"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OUR PROJECT</a:t>
            </a:r>
          </a:p>
        </p:txBody>
      </p:sp>
      <p:sp>
        <p:nvSpPr>
          <p:cNvPr id="28" name="TextBox 28"/>
          <p:cNvSpPr txBox="1"/>
          <p:nvPr/>
        </p:nvSpPr>
        <p:spPr>
          <a:xfrm>
            <a:off x="2302127" y="3692395"/>
            <a:ext cx="2735520" cy="240591"/>
          </a:xfrm>
          <a:prstGeom prst="rect">
            <a:avLst/>
          </a:prstGeom>
        </p:spPr>
        <p:txBody>
          <a:bodyPr lIns="0" tIns="0" rIns="0" bIns="0" rtlCol="0" anchor="t">
            <a:spAutoFit/>
          </a:bodyPr>
          <a:lstStyle/>
          <a:p>
            <a:pPr algn="l">
              <a:lnSpc>
                <a:spcPts val="1960"/>
              </a:lnSpc>
              <a:spcBef>
                <a:spcPct val="0"/>
              </a:spcBef>
            </a:pPr>
            <a:r>
              <a:rPr lang="en-US" sz="1400">
                <a:solidFill>
                  <a:srgbClr val="63F1F9"/>
                </a:solidFill>
                <a:latin typeface="Open Sans Bold"/>
                <a:ea typeface="Open Sans Bold"/>
                <a:cs typeface="Open Sans Bold"/>
                <a:sym typeface="Open Sans Bold"/>
              </a:rPr>
              <a:t>Project 01</a:t>
            </a:r>
          </a:p>
        </p:txBody>
      </p:sp>
      <p:sp>
        <p:nvSpPr>
          <p:cNvPr id="29" name="TextBox 29"/>
          <p:cNvSpPr txBox="1"/>
          <p:nvPr/>
        </p:nvSpPr>
        <p:spPr>
          <a:xfrm>
            <a:off x="2302127" y="4171111"/>
            <a:ext cx="5278742" cy="616773"/>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sp>
        <p:nvSpPr>
          <p:cNvPr id="30" name="TextBox 30"/>
          <p:cNvSpPr txBox="1"/>
          <p:nvPr/>
        </p:nvSpPr>
        <p:spPr>
          <a:xfrm>
            <a:off x="2302127" y="5421574"/>
            <a:ext cx="2735520" cy="240591"/>
          </a:xfrm>
          <a:prstGeom prst="rect">
            <a:avLst/>
          </a:prstGeom>
        </p:spPr>
        <p:txBody>
          <a:bodyPr lIns="0" tIns="0" rIns="0" bIns="0" rtlCol="0" anchor="t">
            <a:spAutoFit/>
          </a:bodyPr>
          <a:lstStyle/>
          <a:p>
            <a:pPr algn="l">
              <a:lnSpc>
                <a:spcPts val="1960"/>
              </a:lnSpc>
              <a:spcBef>
                <a:spcPct val="0"/>
              </a:spcBef>
            </a:pPr>
            <a:r>
              <a:rPr lang="en-US" sz="1400">
                <a:solidFill>
                  <a:srgbClr val="63F1F9"/>
                </a:solidFill>
                <a:latin typeface="Open Sans Bold"/>
                <a:ea typeface="Open Sans Bold"/>
                <a:cs typeface="Open Sans Bold"/>
                <a:sym typeface="Open Sans Bold"/>
              </a:rPr>
              <a:t>Project 02</a:t>
            </a:r>
          </a:p>
        </p:txBody>
      </p:sp>
      <p:sp>
        <p:nvSpPr>
          <p:cNvPr id="31" name="TextBox 31"/>
          <p:cNvSpPr txBox="1"/>
          <p:nvPr/>
        </p:nvSpPr>
        <p:spPr>
          <a:xfrm>
            <a:off x="2302127" y="5900289"/>
            <a:ext cx="5278742" cy="616773"/>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sp>
        <p:nvSpPr>
          <p:cNvPr id="32" name="TextBox 32"/>
          <p:cNvSpPr txBox="1"/>
          <p:nvPr/>
        </p:nvSpPr>
        <p:spPr>
          <a:xfrm>
            <a:off x="2302127" y="7150753"/>
            <a:ext cx="2735520" cy="240591"/>
          </a:xfrm>
          <a:prstGeom prst="rect">
            <a:avLst/>
          </a:prstGeom>
        </p:spPr>
        <p:txBody>
          <a:bodyPr lIns="0" tIns="0" rIns="0" bIns="0" rtlCol="0" anchor="t">
            <a:spAutoFit/>
          </a:bodyPr>
          <a:lstStyle/>
          <a:p>
            <a:pPr algn="l">
              <a:lnSpc>
                <a:spcPts val="1960"/>
              </a:lnSpc>
              <a:spcBef>
                <a:spcPct val="0"/>
              </a:spcBef>
            </a:pPr>
            <a:r>
              <a:rPr lang="en-US" sz="1400">
                <a:solidFill>
                  <a:srgbClr val="63F1F9"/>
                </a:solidFill>
                <a:latin typeface="Open Sans Bold"/>
                <a:ea typeface="Open Sans Bold"/>
                <a:cs typeface="Open Sans Bold"/>
                <a:sym typeface="Open Sans Bold"/>
              </a:rPr>
              <a:t>Project 03</a:t>
            </a:r>
          </a:p>
        </p:txBody>
      </p:sp>
      <p:sp>
        <p:nvSpPr>
          <p:cNvPr id="33" name="TextBox 33"/>
          <p:cNvSpPr txBox="1"/>
          <p:nvPr/>
        </p:nvSpPr>
        <p:spPr>
          <a:xfrm>
            <a:off x="2302127" y="7629468"/>
            <a:ext cx="5278742" cy="616773"/>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04</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12600863" y="6007827"/>
            <a:ext cx="4243184" cy="3646486"/>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443953" y="6007827"/>
            <a:ext cx="4243184" cy="3646486"/>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876051" y="5375140"/>
            <a:ext cx="14535897" cy="4911860"/>
            <a:chOff x="0" y="0"/>
            <a:chExt cx="2067104" cy="698500"/>
          </a:xfrm>
        </p:grpSpPr>
        <p:sp>
          <p:nvSpPr>
            <p:cNvPr id="26" name="Freeform 26"/>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6"/>
              <a:stretch>
                <a:fillRect t="-30648" b="-35814"/>
              </a:stretch>
            </a:blipFill>
          </p:spPr>
        </p:sp>
      </p:grpSp>
      <p:sp>
        <p:nvSpPr>
          <p:cNvPr id="27" name="TextBox 27"/>
          <p:cNvSpPr txBox="1"/>
          <p:nvPr/>
        </p:nvSpPr>
        <p:spPr>
          <a:xfrm>
            <a:off x="2206877" y="2088384"/>
            <a:ext cx="4569056" cy="18554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WHAT DO YOU KNOW ABOUT US?</a:t>
            </a:r>
          </a:p>
        </p:txBody>
      </p:sp>
      <p:sp>
        <p:nvSpPr>
          <p:cNvPr id="28" name="TextBox 28"/>
          <p:cNvSpPr txBox="1"/>
          <p:nvPr/>
        </p:nvSpPr>
        <p:spPr>
          <a:xfrm>
            <a:off x="8477270" y="2140723"/>
            <a:ext cx="3127953" cy="2082582"/>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a:t>
            </a:r>
          </a:p>
        </p:txBody>
      </p:sp>
      <p:sp>
        <p:nvSpPr>
          <p:cNvPr id="29" name="TextBox 29"/>
          <p:cNvSpPr txBox="1"/>
          <p:nvPr/>
        </p:nvSpPr>
        <p:spPr>
          <a:xfrm>
            <a:off x="13158478" y="2140723"/>
            <a:ext cx="3127953" cy="2082582"/>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05</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3821288" y="1677854"/>
            <a:ext cx="2133829" cy="183375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106133" y="4464956"/>
            <a:ext cx="2133829" cy="1833759"/>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575367" y="1878298"/>
            <a:ext cx="4910514" cy="4219973"/>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r="-28986"/>
              </a:stretch>
            </a:blipFill>
          </p:spPr>
        </p:sp>
      </p:grpSp>
      <p:grpSp>
        <p:nvGrpSpPr>
          <p:cNvPr id="27" name="Group 27"/>
          <p:cNvGrpSpPr/>
          <p:nvPr/>
        </p:nvGrpSpPr>
        <p:grpSpPr>
          <a:xfrm>
            <a:off x="7746875" y="3988285"/>
            <a:ext cx="2133829" cy="1833759"/>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9" name="TextBox 2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6031720" y="6775387"/>
            <a:ext cx="2133829" cy="1833759"/>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32" name="TextBox 3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5500954" y="4188729"/>
            <a:ext cx="4910514" cy="4219973"/>
            <a:chOff x="0" y="0"/>
            <a:chExt cx="812800" cy="698500"/>
          </a:xfrm>
        </p:grpSpPr>
        <p:sp>
          <p:nvSpPr>
            <p:cNvPr id="34" name="Freeform 3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3321" r="-102516"/>
              </a:stretch>
            </a:blipFill>
          </p:spPr>
        </p:sp>
      </p:grpSp>
      <p:sp>
        <p:nvSpPr>
          <p:cNvPr id="35" name="TextBox 35"/>
          <p:cNvSpPr txBox="1"/>
          <p:nvPr/>
        </p:nvSpPr>
        <p:spPr>
          <a:xfrm>
            <a:off x="12078343" y="2482723"/>
            <a:ext cx="3862224"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OUR VISION</a:t>
            </a:r>
          </a:p>
        </p:txBody>
      </p:sp>
      <p:sp>
        <p:nvSpPr>
          <p:cNvPr id="36" name="TextBox 36"/>
          <p:cNvSpPr txBox="1"/>
          <p:nvPr/>
        </p:nvSpPr>
        <p:spPr>
          <a:xfrm>
            <a:off x="13101136" y="4162095"/>
            <a:ext cx="3124827" cy="1454378"/>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grpSp>
        <p:nvGrpSpPr>
          <p:cNvPr id="37" name="Group 37"/>
          <p:cNvGrpSpPr/>
          <p:nvPr/>
        </p:nvGrpSpPr>
        <p:grpSpPr>
          <a:xfrm>
            <a:off x="12078343" y="4181145"/>
            <a:ext cx="597723" cy="597723"/>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2206856" y="4371466"/>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01</a:t>
            </a:r>
          </a:p>
        </p:txBody>
      </p:sp>
      <p:sp>
        <p:nvSpPr>
          <p:cNvPr id="41" name="TextBox 41"/>
          <p:cNvSpPr txBox="1"/>
          <p:nvPr/>
        </p:nvSpPr>
        <p:spPr>
          <a:xfrm>
            <a:off x="13101136" y="6397523"/>
            <a:ext cx="3124827" cy="1454378"/>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grpSp>
        <p:nvGrpSpPr>
          <p:cNvPr id="42" name="Group 42"/>
          <p:cNvGrpSpPr/>
          <p:nvPr/>
        </p:nvGrpSpPr>
        <p:grpSpPr>
          <a:xfrm>
            <a:off x="12078343" y="6416573"/>
            <a:ext cx="597723" cy="597723"/>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12206856" y="6606894"/>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06</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8354486" y="2091882"/>
            <a:ext cx="7101947" cy="6103235"/>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9852" r="-9134"/>
              </a:stretch>
            </a:blipFill>
          </p:spPr>
        </p:sp>
      </p:grpSp>
      <p:grpSp>
        <p:nvGrpSpPr>
          <p:cNvPr id="21" name="Group 21"/>
          <p:cNvGrpSpPr/>
          <p:nvPr/>
        </p:nvGrpSpPr>
        <p:grpSpPr>
          <a:xfrm>
            <a:off x="13653565" y="3594161"/>
            <a:ext cx="3605735" cy="3098679"/>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3904416" y="3809736"/>
            <a:ext cx="3104032" cy="2667527"/>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18750" r="-18750"/>
              </a:stretch>
            </a:blipFill>
          </p:spPr>
        </p:sp>
      </p:grpSp>
      <p:sp>
        <p:nvSpPr>
          <p:cNvPr id="26" name="TextBox 26"/>
          <p:cNvSpPr txBox="1"/>
          <p:nvPr/>
        </p:nvSpPr>
        <p:spPr>
          <a:xfrm>
            <a:off x="2095323" y="2345415"/>
            <a:ext cx="4206578"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OUR MISSION</a:t>
            </a:r>
          </a:p>
        </p:txBody>
      </p:sp>
      <p:sp>
        <p:nvSpPr>
          <p:cNvPr id="27" name="TextBox 27"/>
          <p:cNvSpPr txBox="1"/>
          <p:nvPr/>
        </p:nvSpPr>
        <p:spPr>
          <a:xfrm>
            <a:off x="3118116" y="4024787"/>
            <a:ext cx="3764907"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grpSp>
        <p:nvGrpSpPr>
          <p:cNvPr id="28" name="Group 28"/>
          <p:cNvGrpSpPr/>
          <p:nvPr/>
        </p:nvGrpSpPr>
        <p:grpSpPr>
          <a:xfrm>
            <a:off x="2095323" y="4043837"/>
            <a:ext cx="597723" cy="597723"/>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2223836" y="4234157"/>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01</a:t>
            </a:r>
          </a:p>
        </p:txBody>
      </p:sp>
      <p:sp>
        <p:nvSpPr>
          <p:cNvPr id="32" name="TextBox 32"/>
          <p:cNvSpPr txBox="1"/>
          <p:nvPr/>
        </p:nvSpPr>
        <p:spPr>
          <a:xfrm>
            <a:off x="3118116" y="5593911"/>
            <a:ext cx="3764907"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grpSp>
        <p:nvGrpSpPr>
          <p:cNvPr id="33" name="Group 33"/>
          <p:cNvGrpSpPr/>
          <p:nvPr/>
        </p:nvGrpSpPr>
        <p:grpSpPr>
          <a:xfrm>
            <a:off x="2095323" y="5612961"/>
            <a:ext cx="597723" cy="597723"/>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2223836" y="5803282"/>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02</a:t>
            </a:r>
          </a:p>
        </p:txBody>
      </p:sp>
      <p:sp>
        <p:nvSpPr>
          <p:cNvPr id="37" name="TextBox 37"/>
          <p:cNvSpPr txBox="1"/>
          <p:nvPr/>
        </p:nvSpPr>
        <p:spPr>
          <a:xfrm>
            <a:off x="3118116" y="7163036"/>
            <a:ext cx="3764907"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grpSp>
        <p:nvGrpSpPr>
          <p:cNvPr id="38" name="Group 38"/>
          <p:cNvGrpSpPr/>
          <p:nvPr/>
        </p:nvGrpSpPr>
        <p:grpSpPr>
          <a:xfrm>
            <a:off x="2095323" y="7182086"/>
            <a:ext cx="597723" cy="597723"/>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2223836" y="7372406"/>
            <a:ext cx="340698" cy="19803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07</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14350384" y="1028700"/>
            <a:ext cx="2329484" cy="2001900"/>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477962" y="4071359"/>
            <a:ext cx="2329484" cy="2001900"/>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898530" y="1247524"/>
            <a:ext cx="5360770" cy="4606912"/>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8612" r="-18612"/>
              </a:stretch>
            </a:blipFill>
          </p:spPr>
        </p:sp>
      </p:grpSp>
      <p:grpSp>
        <p:nvGrpSpPr>
          <p:cNvPr id="27" name="Group 27"/>
          <p:cNvGrpSpPr/>
          <p:nvPr/>
        </p:nvGrpSpPr>
        <p:grpSpPr>
          <a:xfrm>
            <a:off x="8915469" y="2621220"/>
            <a:ext cx="2329484" cy="2001900"/>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9" name="TextBox 2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7043047" y="5663879"/>
            <a:ext cx="2329484" cy="2001900"/>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32" name="TextBox 3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6463615" y="2840044"/>
            <a:ext cx="5360770" cy="4606912"/>
            <a:chOff x="0" y="0"/>
            <a:chExt cx="812800" cy="698500"/>
          </a:xfrm>
        </p:grpSpPr>
        <p:sp>
          <p:nvSpPr>
            <p:cNvPr id="34" name="Freeform 3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19894" r="-38151"/>
              </a:stretch>
            </a:blipFill>
          </p:spPr>
        </p:sp>
      </p:grpSp>
      <p:grpSp>
        <p:nvGrpSpPr>
          <p:cNvPr id="35" name="Group 35"/>
          <p:cNvGrpSpPr/>
          <p:nvPr/>
        </p:nvGrpSpPr>
        <p:grpSpPr>
          <a:xfrm>
            <a:off x="3480554" y="4213741"/>
            <a:ext cx="2329484" cy="2001900"/>
            <a:chOff x="0" y="0"/>
            <a:chExt cx="812800" cy="698500"/>
          </a:xfrm>
        </p:grpSpPr>
        <p:sp>
          <p:nvSpPr>
            <p:cNvPr id="36" name="Freeform 3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37" name="TextBox 3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608132" y="7256400"/>
            <a:ext cx="2329484" cy="2001900"/>
            <a:chOff x="0" y="0"/>
            <a:chExt cx="812800" cy="698500"/>
          </a:xfrm>
        </p:grpSpPr>
        <p:sp>
          <p:nvSpPr>
            <p:cNvPr id="39" name="Freeform 3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40" name="TextBox 40"/>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028700" y="4432565"/>
            <a:ext cx="5360770" cy="4606912"/>
            <a:chOff x="0" y="0"/>
            <a:chExt cx="812800" cy="698500"/>
          </a:xfrm>
        </p:grpSpPr>
        <p:sp>
          <p:nvSpPr>
            <p:cNvPr id="42" name="Freeform 4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8"/>
              <a:stretch>
                <a:fillRect l="-67268" r="-31431"/>
              </a:stretch>
            </a:blipFill>
          </p:spPr>
        </p:sp>
      </p:grpSp>
      <p:sp>
        <p:nvSpPr>
          <p:cNvPr id="43" name="TextBox 43"/>
          <p:cNvSpPr txBox="1"/>
          <p:nvPr/>
        </p:nvSpPr>
        <p:spPr>
          <a:xfrm>
            <a:off x="2095323" y="2234446"/>
            <a:ext cx="4947724"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OUR PORTFOLIO</a:t>
            </a:r>
          </a:p>
        </p:txBody>
      </p:sp>
      <p:sp>
        <p:nvSpPr>
          <p:cNvPr id="44" name="TextBox 44"/>
          <p:cNvSpPr txBox="1"/>
          <p:nvPr/>
        </p:nvSpPr>
        <p:spPr>
          <a:xfrm>
            <a:off x="12477962" y="7431175"/>
            <a:ext cx="3764907" cy="826174"/>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08</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19"/>
          <p:cNvSpPr txBox="1"/>
          <p:nvPr/>
        </p:nvSpPr>
        <p:spPr>
          <a:xfrm>
            <a:off x="2944624" y="7133696"/>
            <a:ext cx="2735520" cy="240591"/>
          </a:xfrm>
          <a:prstGeom prst="rect">
            <a:avLst/>
          </a:prstGeom>
        </p:spPr>
        <p:txBody>
          <a:bodyPr lIns="0" tIns="0" rIns="0" bIns="0" rtlCol="0" anchor="t">
            <a:spAutoFit/>
          </a:bodyPr>
          <a:lstStyle/>
          <a:p>
            <a:pPr algn="ctr">
              <a:lnSpc>
                <a:spcPts val="1960"/>
              </a:lnSpc>
              <a:spcBef>
                <a:spcPct val="0"/>
              </a:spcBef>
            </a:pPr>
            <a:r>
              <a:rPr lang="en-US" sz="1400">
                <a:solidFill>
                  <a:srgbClr val="63F1F9"/>
                </a:solidFill>
                <a:latin typeface="Open Sans Bold"/>
                <a:ea typeface="Open Sans Bold"/>
                <a:cs typeface="Open Sans Bold"/>
                <a:sym typeface="Open Sans Bold"/>
              </a:rPr>
              <a:t>Alfredo Torres</a:t>
            </a:r>
          </a:p>
        </p:txBody>
      </p:sp>
      <p:sp>
        <p:nvSpPr>
          <p:cNvPr id="20" name="TextBox 20"/>
          <p:cNvSpPr txBox="1"/>
          <p:nvPr/>
        </p:nvSpPr>
        <p:spPr>
          <a:xfrm>
            <a:off x="2787633" y="7612411"/>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id="21" name="Group 21"/>
          <p:cNvGrpSpPr/>
          <p:nvPr/>
        </p:nvGrpSpPr>
        <p:grpSpPr>
          <a:xfrm>
            <a:off x="4157581" y="3249868"/>
            <a:ext cx="1577955" cy="1356055"/>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889233" y="5310916"/>
            <a:ext cx="1577955" cy="1356055"/>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6" name="TextBox 2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496735" y="3398096"/>
            <a:ext cx="3631298" cy="3120647"/>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8504" r="-20482"/>
              </a:stretch>
            </a:blipFill>
          </p:spPr>
        </p:sp>
      </p:grpSp>
      <p:grpSp>
        <p:nvGrpSpPr>
          <p:cNvPr id="29" name="Group 29"/>
          <p:cNvGrpSpPr/>
          <p:nvPr/>
        </p:nvGrpSpPr>
        <p:grpSpPr>
          <a:xfrm>
            <a:off x="8989197" y="3249868"/>
            <a:ext cx="1577955" cy="1356055"/>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31" name="TextBox 3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7720849" y="5310916"/>
            <a:ext cx="1577955" cy="1356055"/>
            <a:chOff x="0" y="0"/>
            <a:chExt cx="812800" cy="698500"/>
          </a:xfrm>
        </p:grpSpPr>
        <p:sp>
          <p:nvSpPr>
            <p:cNvPr id="33" name="Freeform 3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34" name="TextBox 3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7328351" y="3398096"/>
            <a:ext cx="3631298" cy="3120647"/>
            <a:chOff x="0" y="0"/>
            <a:chExt cx="812800" cy="698500"/>
          </a:xfrm>
        </p:grpSpPr>
        <p:sp>
          <p:nvSpPr>
            <p:cNvPr id="36" name="Freeform 3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t="-49523" b="-25131"/>
              </a:stretch>
            </a:blipFill>
          </p:spPr>
        </p:sp>
      </p:grpSp>
      <p:grpSp>
        <p:nvGrpSpPr>
          <p:cNvPr id="37" name="Group 37"/>
          <p:cNvGrpSpPr/>
          <p:nvPr/>
        </p:nvGrpSpPr>
        <p:grpSpPr>
          <a:xfrm>
            <a:off x="13820812" y="3249868"/>
            <a:ext cx="1577955" cy="1356055"/>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39" name="TextBox 3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2552464" y="5310916"/>
            <a:ext cx="1577955" cy="1356055"/>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42" name="TextBox 4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2159966" y="3398096"/>
            <a:ext cx="3631298" cy="3120647"/>
            <a:chOff x="0" y="0"/>
            <a:chExt cx="812800" cy="698500"/>
          </a:xfrm>
        </p:grpSpPr>
        <p:sp>
          <p:nvSpPr>
            <p:cNvPr id="44" name="Freeform 4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8"/>
              <a:stretch>
                <a:fillRect l="-28986"/>
              </a:stretch>
            </a:blipFill>
          </p:spPr>
        </p:sp>
      </p:grpSp>
      <p:sp>
        <p:nvSpPr>
          <p:cNvPr id="45" name="TextBox 45"/>
          <p:cNvSpPr txBox="1"/>
          <p:nvPr/>
        </p:nvSpPr>
        <p:spPr>
          <a:xfrm>
            <a:off x="7776240" y="7133696"/>
            <a:ext cx="2735520" cy="240591"/>
          </a:xfrm>
          <a:prstGeom prst="rect">
            <a:avLst/>
          </a:prstGeom>
        </p:spPr>
        <p:txBody>
          <a:bodyPr lIns="0" tIns="0" rIns="0" bIns="0" rtlCol="0" anchor="t">
            <a:spAutoFit/>
          </a:bodyPr>
          <a:lstStyle/>
          <a:p>
            <a:pPr algn="ctr">
              <a:lnSpc>
                <a:spcPts val="1960"/>
              </a:lnSpc>
              <a:spcBef>
                <a:spcPct val="0"/>
              </a:spcBef>
            </a:pPr>
            <a:r>
              <a:rPr lang="en-US" sz="1400">
                <a:solidFill>
                  <a:srgbClr val="63F1F9"/>
                </a:solidFill>
                <a:latin typeface="Open Sans Bold"/>
                <a:ea typeface="Open Sans Bold"/>
                <a:cs typeface="Open Sans Bold"/>
                <a:sym typeface="Open Sans Bold"/>
              </a:rPr>
              <a:t>Bailey Dupont</a:t>
            </a:r>
          </a:p>
        </p:txBody>
      </p:sp>
      <p:sp>
        <p:nvSpPr>
          <p:cNvPr id="46" name="TextBox 46"/>
          <p:cNvSpPr txBox="1"/>
          <p:nvPr/>
        </p:nvSpPr>
        <p:spPr>
          <a:xfrm>
            <a:off x="7619248" y="7612411"/>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47" name="TextBox 47"/>
          <p:cNvSpPr txBox="1"/>
          <p:nvPr/>
        </p:nvSpPr>
        <p:spPr>
          <a:xfrm>
            <a:off x="12607855" y="7133696"/>
            <a:ext cx="2735520" cy="240591"/>
          </a:xfrm>
          <a:prstGeom prst="rect">
            <a:avLst/>
          </a:prstGeom>
        </p:spPr>
        <p:txBody>
          <a:bodyPr lIns="0" tIns="0" rIns="0" bIns="0" rtlCol="0" anchor="t">
            <a:spAutoFit/>
          </a:bodyPr>
          <a:lstStyle/>
          <a:p>
            <a:pPr algn="ctr">
              <a:lnSpc>
                <a:spcPts val="1960"/>
              </a:lnSpc>
              <a:spcBef>
                <a:spcPct val="0"/>
              </a:spcBef>
            </a:pPr>
            <a:r>
              <a:rPr lang="en-US" sz="1400">
                <a:solidFill>
                  <a:srgbClr val="63F1F9"/>
                </a:solidFill>
                <a:latin typeface="Open Sans Bold"/>
                <a:ea typeface="Open Sans Bold"/>
                <a:cs typeface="Open Sans Bold"/>
                <a:sym typeface="Open Sans Bold"/>
              </a:rPr>
              <a:t>Benjamin Shah</a:t>
            </a:r>
          </a:p>
        </p:txBody>
      </p:sp>
      <p:sp>
        <p:nvSpPr>
          <p:cNvPr id="48" name="TextBox 48"/>
          <p:cNvSpPr txBox="1"/>
          <p:nvPr/>
        </p:nvSpPr>
        <p:spPr>
          <a:xfrm>
            <a:off x="12450864" y="7612411"/>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49" name="TextBox 49"/>
          <p:cNvSpPr txBox="1"/>
          <p:nvPr/>
        </p:nvSpPr>
        <p:spPr>
          <a:xfrm>
            <a:off x="6670138" y="1775398"/>
            <a:ext cx="4947724" cy="941070"/>
          </a:xfrm>
          <a:prstGeom prst="rect">
            <a:avLst/>
          </a:prstGeom>
        </p:spPr>
        <p:txBody>
          <a:bodyPr lIns="0" tIns="0" rIns="0" bIns="0" rtlCol="0" anchor="t">
            <a:spAutoFit/>
          </a:bodyPr>
          <a:lstStyle/>
          <a:p>
            <a:pPr algn="ctr">
              <a:lnSpc>
                <a:spcPts val="7214"/>
              </a:lnSpc>
            </a:pPr>
            <a:r>
              <a:rPr lang="en-US" sz="6499">
                <a:solidFill>
                  <a:srgbClr val="63F1F9"/>
                </a:solidFill>
                <a:latin typeface="Bebas Neue Cyrillic"/>
                <a:ea typeface="Bebas Neue Cyrillic"/>
                <a:cs typeface="Bebas Neue Cyrillic"/>
                <a:sym typeface="Bebas Neue Cyrillic"/>
              </a:rPr>
              <a:t>MEET OUR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Bold"/>
                <a:ea typeface="Open Sans Bold"/>
                <a:cs typeface="Open Sans Bold"/>
                <a:sym typeface="Open Sans Bold"/>
              </a:rPr>
              <a:t>09</a:t>
            </a: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rot="-2700000">
            <a:off x="4142033" y="1878179"/>
            <a:ext cx="4658241" cy="4003176"/>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1" name="TextBox 2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2700000">
            <a:off x="-1691784" y="3435906"/>
            <a:ext cx="11023498" cy="6103235"/>
            <a:chOff x="0" y="0"/>
            <a:chExt cx="1261612" cy="698500"/>
          </a:xfrm>
        </p:grpSpPr>
        <p:sp>
          <p:nvSpPr>
            <p:cNvPr id="23" name="Freeform 23"/>
            <p:cNvSpPr/>
            <p:nvPr/>
          </p:nvSpPr>
          <p:spPr>
            <a:xfrm>
              <a:off x="0" y="0"/>
              <a:ext cx="1261612" cy="698500"/>
            </a:xfrm>
            <a:custGeom>
              <a:avLst/>
              <a:gdLst/>
              <a:ahLst/>
              <a:cxnLst/>
              <a:rect l="l" t="t" r="r" b="b"/>
              <a:pathLst>
                <a:path w="1261612" h="698500">
                  <a:moveTo>
                    <a:pt x="1261612" y="349250"/>
                  </a:moveTo>
                  <a:lnTo>
                    <a:pt x="1058412" y="698500"/>
                  </a:lnTo>
                  <a:lnTo>
                    <a:pt x="203200" y="698500"/>
                  </a:lnTo>
                  <a:lnTo>
                    <a:pt x="0" y="349250"/>
                  </a:lnTo>
                  <a:lnTo>
                    <a:pt x="203200" y="0"/>
                  </a:lnTo>
                  <a:lnTo>
                    <a:pt x="1058412" y="0"/>
                  </a:lnTo>
                  <a:lnTo>
                    <a:pt x="1261612" y="349250"/>
                  </a:lnTo>
                  <a:close/>
                </a:path>
              </a:pathLst>
            </a:custGeom>
            <a:blipFill>
              <a:blip r:embed="rId6"/>
              <a:stretch>
                <a:fillRect t="-4185" b="-4185"/>
              </a:stretch>
            </a:blipFill>
          </p:spPr>
        </p:sp>
      </p:grpSp>
      <p:sp>
        <p:nvSpPr>
          <p:cNvPr id="24" name="TextBox 24"/>
          <p:cNvSpPr txBox="1"/>
          <p:nvPr/>
        </p:nvSpPr>
        <p:spPr>
          <a:xfrm>
            <a:off x="10915358" y="2848331"/>
            <a:ext cx="4569056"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CONTACT US</a:t>
            </a:r>
          </a:p>
        </p:txBody>
      </p:sp>
      <p:sp>
        <p:nvSpPr>
          <p:cNvPr id="25" name="Freeform 25"/>
          <p:cNvSpPr/>
          <p:nvPr/>
        </p:nvSpPr>
        <p:spPr>
          <a:xfrm>
            <a:off x="10915358" y="4623187"/>
            <a:ext cx="361046" cy="361046"/>
          </a:xfrm>
          <a:custGeom>
            <a:avLst/>
            <a:gdLst/>
            <a:ahLst/>
            <a:cxnLst/>
            <a:rect l="l" t="t" r="r" b="b"/>
            <a:pathLst>
              <a:path w="361046" h="361046">
                <a:moveTo>
                  <a:pt x="0" y="0"/>
                </a:moveTo>
                <a:lnTo>
                  <a:pt x="361047" y="0"/>
                </a:lnTo>
                <a:lnTo>
                  <a:pt x="361047" y="361046"/>
                </a:lnTo>
                <a:lnTo>
                  <a:pt x="0" y="36104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TextBox 26"/>
          <p:cNvSpPr txBox="1"/>
          <p:nvPr/>
        </p:nvSpPr>
        <p:spPr>
          <a:xfrm>
            <a:off x="11570100" y="4621148"/>
            <a:ext cx="3590268" cy="327023"/>
          </a:xfrm>
          <a:prstGeom prst="rect">
            <a:avLst/>
          </a:prstGeom>
        </p:spPr>
        <p:txBody>
          <a:bodyPr lIns="0" tIns="0" rIns="0" bIns="0" rtlCol="0" anchor="t">
            <a:spAutoFit/>
          </a:bodyPr>
          <a:lstStyle/>
          <a:p>
            <a:pPr algn="l">
              <a:lnSpc>
                <a:spcPts val="2683"/>
              </a:lnSpc>
              <a:spcBef>
                <a:spcPct val="0"/>
              </a:spcBef>
            </a:pPr>
            <a:r>
              <a:rPr lang="en-US" sz="1916">
                <a:solidFill>
                  <a:srgbClr val="FFFFFF"/>
                </a:solidFill>
                <a:latin typeface="Open Sans"/>
                <a:ea typeface="Open Sans"/>
                <a:cs typeface="Open Sans"/>
                <a:sym typeface="Open Sans"/>
              </a:rPr>
              <a:t>+123-456-7890</a:t>
            </a:r>
          </a:p>
        </p:txBody>
      </p:sp>
      <p:sp>
        <p:nvSpPr>
          <p:cNvPr id="27" name="Freeform 27"/>
          <p:cNvSpPr/>
          <p:nvPr/>
        </p:nvSpPr>
        <p:spPr>
          <a:xfrm>
            <a:off x="10915358" y="5459787"/>
            <a:ext cx="361046" cy="361046"/>
          </a:xfrm>
          <a:custGeom>
            <a:avLst/>
            <a:gdLst/>
            <a:ahLst/>
            <a:cxnLst/>
            <a:rect l="l" t="t" r="r" b="b"/>
            <a:pathLst>
              <a:path w="361046" h="361046">
                <a:moveTo>
                  <a:pt x="0" y="0"/>
                </a:moveTo>
                <a:lnTo>
                  <a:pt x="361047" y="0"/>
                </a:lnTo>
                <a:lnTo>
                  <a:pt x="361047" y="361046"/>
                </a:lnTo>
                <a:lnTo>
                  <a:pt x="0" y="36104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8" name="TextBox 28"/>
          <p:cNvSpPr txBox="1"/>
          <p:nvPr/>
        </p:nvSpPr>
        <p:spPr>
          <a:xfrm>
            <a:off x="11570100" y="5457748"/>
            <a:ext cx="3590268" cy="327023"/>
          </a:xfrm>
          <a:prstGeom prst="rect">
            <a:avLst/>
          </a:prstGeom>
        </p:spPr>
        <p:txBody>
          <a:bodyPr lIns="0" tIns="0" rIns="0" bIns="0" rtlCol="0" anchor="t">
            <a:spAutoFit/>
          </a:bodyPr>
          <a:lstStyle/>
          <a:p>
            <a:pPr algn="l">
              <a:lnSpc>
                <a:spcPts val="2683"/>
              </a:lnSpc>
              <a:spcBef>
                <a:spcPct val="0"/>
              </a:spcBef>
            </a:pPr>
            <a:r>
              <a:rPr lang="en-US" sz="1916">
                <a:solidFill>
                  <a:srgbClr val="FFFFFF"/>
                </a:solidFill>
                <a:latin typeface="Open Sans"/>
                <a:ea typeface="Open Sans"/>
                <a:cs typeface="Open Sans"/>
                <a:sym typeface="Open Sans"/>
              </a:rPr>
              <a:t>www.reallygreatsite.com</a:t>
            </a:r>
          </a:p>
        </p:txBody>
      </p:sp>
      <p:sp>
        <p:nvSpPr>
          <p:cNvPr id="29" name="Freeform 29"/>
          <p:cNvSpPr/>
          <p:nvPr/>
        </p:nvSpPr>
        <p:spPr>
          <a:xfrm>
            <a:off x="10915358" y="6292517"/>
            <a:ext cx="361046" cy="361046"/>
          </a:xfrm>
          <a:custGeom>
            <a:avLst/>
            <a:gdLst/>
            <a:ahLst/>
            <a:cxnLst/>
            <a:rect l="l" t="t" r="r" b="b"/>
            <a:pathLst>
              <a:path w="361046" h="361046">
                <a:moveTo>
                  <a:pt x="0" y="0"/>
                </a:moveTo>
                <a:lnTo>
                  <a:pt x="361047" y="0"/>
                </a:lnTo>
                <a:lnTo>
                  <a:pt x="361047" y="361046"/>
                </a:lnTo>
                <a:lnTo>
                  <a:pt x="0" y="36104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30" name="TextBox 30"/>
          <p:cNvSpPr txBox="1"/>
          <p:nvPr/>
        </p:nvSpPr>
        <p:spPr>
          <a:xfrm>
            <a:off x="11570100" y="6297370"/>
            <a:ext cx="3590268" cy="327023"/>
          </a:xfrm>
          <a:prstGeom prst="rect">
            <a:avLst/>
          </a:prstGeom>
        </p:spPr>
        <p:txBody>
          <a:bodyPr lIns="0" tIns="0" rIns="0" bIns="0" rtlCol="0" anchor="t">
            <a:spAutoFit/>
          </a:bodyPr>
          <a:lstStyle/>
          <a:p>
            <a:pPr algn="l">
              <a:lnSpc>
                <a:spcPts val="2683"/>
              </a:lnSpc>
              <a:spcBef>
                <a:spcPct val="0"/>
              </a:spcBef>
            </a:pPr>
            <a:r>
              <a:rPr lang="en-US" sz="1916">
                <a:solidFill>
                  <a:srgbClr val="FFFFFF"/>
                </a:solidFill>
                <a:latin typeface="Open Sans"/>
                <a:ea typeface="Open Sans"/>
                <a:cs typeface="Open Sans"/>
                <a:sym typeface="Open Sans"/>
              </a:rPr>
              <a:t>hello@reallygreatsite.com</a:t>
            </a:r>
          </a:p>
        </p:txBody>
      </p:sp>
      <p:sp>
        <p:nvSpPr>
          <p:cNvPr id="31" name="Freeform 31"/>
          <p:cNvSpPr/>
          <p:nvPr/>
        </p:nvSpPr>
        <p:spPr>
          <a:xfrm>
            <a:off x="10915358" y="7125247"/>
            <a:ext cx="361046" cy="361046"/>
          </a:xfrm>
          <a:custGeom>
            <a:avLst/>
            <a:gdLst/>
            <a:ahLst/>
            <a:cxnLst/>
            <a:rect l="l" t="t" r="r" b="b"/>
            <a:pathLst>
              <a:path w="361046" h="361046">
                <a:moveTo>
                  <a:pt x="0" y="0"/>
                </a:moveTo>
                <a:lnTo>
                  <a:pt x="361047" y="0"/>
                </a:lnTo>
                <a:lnTo>
                  <a:pt x="361047" y="361047"/>
                </a:lnTo>
                <a:lnTo>
                  <a:pt x="0" y="36104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32" name="TextBox 32"/>
          <p:cNvSpPr txBox="1"/>
          <p:nvPr/>
        </p:nvSpPr>
        <p:spPr>
          <a:xfrm>
            <a:off x="11570100" y="7141466"/>
            <a:ext cx="4869498" cy="327023"/>
          </a:xfrm>
          <a:prstGeom prst="rect">
            <a:avLst/>
          </a:prstGeom>
        </p:spPr>
        <p:txBody>
          <a:bodyPr lIns="0" tIns="0" rIns="0" bIns="0" rtlCol="0" anchor="t">
            <a:spAutoFit/>
          </a:bodyPr>
          <a:lstStyle/>
          <a:p>
            <a:pPr algn="l">
              <a:lnSpc>
                <a:spcPts val="2683"/>
              </a:lnSpc>
              <a:spcBef>
                <a:spcPct val="0"/>
              </a:spcBef>
            </a:pPr>
            <a:r>
              <a:rPr lang="en-US" sz="1916">
                <a:solidFill>
                  <a:srgbClr val="FFFFFF"/>
                </a:solidFill>
                <a:latin typeface="Open Sans"/>
                <a:ea typeface="Open Sans"/>
                <a:cs typeface="Open Sans"/>
                <a:sym typeface="Open Sans"/>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733</Words>
  <Application>Microsoft Office PowerPoint</Application>
  <PresentationFormat>Custom</PresentationFormat>
  <Paragraphs>103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Open Sans</vt:lpstr>
      <vt:lpstr>Calibri</vt:lpstr>
      <vt:lpstr>Bebas Neue Cyrillic</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Cyber Security Presentation</dc:title>
  <dc:creator>HP</dc:creator>
  <cp:lastModifiedBy>HP</cp:lastModifiedBy>
  <cp:revision>2</cp:revision>
  <dcterms:created xsi:type="dcterms:W3CDTF">2006-08-16T00:00:00Z</dcterms:created>
  <dcterms:modified xsi:type="dcterms:W3CDTF">2024-07-30T05:25:19Z</dcterms:modified>
  <dc:identifier>DAGMZdSv1cA</dc:identifier>
</cp:coreProperties>
</file>